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70" r:id="rId4"/>
    <p:sldId id="272" r:id="rId5"/>
    <p:sldId id="271" r:id="rId6"/>
    <p:sldId id="273" r:id="rId7"/>
    <p:sldId id="274" r:id="rId8"/>
    <p:sldId id="275" r:id="rId9"/>
    <p:sldId id="276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9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4660"/>
  </p:normalViewPr>
  <p:slideViewPr>
    <p:cSldViewPr>
      <p:cViewPr>
        <p:scale>
          <a:sx n="50" d="100"/>
          <a:sy n="50" d="100"/>
        </p:scale>
        <p:origin x="-2362" y="-7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D3B19-797E-4E08-B148-25F9EA544AA5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69D9D-CCD7-46EF-AFB9-EB6AA5FA54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A3D2E-93C0-49A7-BA30-9BEFCC5C52DE}" type="slidenum">
              <a:rPr lang="ru-RU" altLang="ru-RU" smtClean="0">
                <a:latin typeface="Calibri" pitchFamily="34" charset="0"/>
                <a:cs typeface="Arial" charset="0"/>
              </a:rPr>
              <a:pPr/>
              <a:t>1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ktsu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syktsu.ru/abou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7504" y="1916832"/>
            <a:ext cx="8818207" cy="3456384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обеспечение образовательного процесса для обучения инвалидов и лиц с ограниченными возможностями здоровья</a:t>
            </a:r>
            <a:endParaRPr lang="ru-RU" altLang="ru-RU" sz="3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2" descr="C:\Users\OsipovaEV\AppData\Local\Microsoft\Windows\Temporary Internet Files\Content.Outlook\M1LPL1XR\лого1 - коп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1819"/>
            <a:ext cx="3959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10"/>
          <p:cNvSpPr>
            <a:spLocks noChangeArrowheads="1"/>
          </p:cNvSpPr>
          <p:nvPr/>
        </p:nvSpPr>
        <p:spPr bwMode="auto">
          <a:xfrm>
            <a:off x="4283968" y="5657899"/>
            <a:ext cx="4787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Зыкова Екатерина Леонидовна – заведующий сектором социального обеспечения учебно-методического управления департамента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727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611560" y="213285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748"/>
            <a:ext cx="9408386" cy="6728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64096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Письмом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Минобрнауки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РФ от 18 марта 2014 г. №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06-281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организации образовательного процесса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обучения инвалидов и лиц с ограниченными возможностями здоровья в профессиональных образовательных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организациях,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том числе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оснащенности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процесса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847954" y="1881992"/>
            <a:ext cx="1584176" cy="466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392149"/>
            <a:ext cx="86409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материально-техническому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обеспечению образовательного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3538751"/>
            <a:ext cx="280831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звукоусиливающей аппаратуры, мультимедийных средств и других технических средств приема-передачи учебной информации в доступных формах для обучающихся с нарушениями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слуха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3560817"/>
            <a:ext cx="2736304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Наличие компьютерной техники, использующей систему Брайля (рельефно-точечного шрифта), электронных луп, видеоувеличителей, программ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невизуального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доступа к информации, программ - синтезаторов речи и других технических средств приема-передачи учебной информации в доступных формах для обучающихся с нарушениями зрения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8984" y="3562856"/>
            <a:ext cx="2736304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Наличие компьютерной техники со специальным программным обеспечением, адаптированной для лиц с ограниченными возможностями здоровья, альтернативных устройств ввода информации и других технических средств приема-передачи учебной информации в доступных формах для обучающихся с нарушениями опорно-двигательного аппарата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899592" y="3057168"/>
            <a:ext cx="1584176" cy="466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824774" y="3057168"/>
            <a:ext cx="1584176" cy="466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840252" y="3071863"/>
            <a:ext cx="1584176" cy="466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44624"/>
            <a:ext cx="8373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Приказ № 1078/01-14 от 05.10.2016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2172"/>
              </p:ext>
            </p:extLst>
          </p:nvPr>
        </p:nvGraphicFramePr>
        <p:xfrm>
          <a:off x="179512" y="1052736"/>
          <a:ext cx="8856983" cy="43204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87456"/>
                <a:gridCol w="4066199"/>
                <a:gridCol w="1688851"/>
                <a:gridCol w="2214477"/>
              </a:tblGrid>
              <a:tr h="869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оборудования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9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синтезатор речи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Мультимедийный проектор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Переносной экран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171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-система со встроенной индукционной петлей (звукоусиливающая аппаратура)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источника, 12 приемников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1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Звуковые колонки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8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4624"/>
            <a:ext cx="7971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Приказ № 1436/01-14 от 02.12.2016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85268"/>
              </p:ext>
            </p:extLst>
          </p:nvPr>
        </p:nvGraphicFramePr>
        <p:xfrm>
          <a:off x="323528" y="908720"/>
          <a:ext cx="8712968" cy="47525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72754"/>
                <a:gridCol w="3998827"/>
                <a:gridCol w="1550751"/>
                <a:gridCol w="2290636"/>
              </a:tblGrid>
              <a:tr h="1305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оборудования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шт.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Материально-ответственное лицо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Устройство лестничное, подъемное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Умбрасас Р.Р.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61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Кресло-коляска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OBSERVER</a:t>
                      </a: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максимус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Счастливцева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Г.В.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7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Кресло-коляска инвалидное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Счастливцева Г.В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305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Кресло функциональное для детей с ограниченными возможностями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Эрлих Н.М.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2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05013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пециализированное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стационарное рабочее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место для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незрячего или слабовидящего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пользователя</a:t>
            </a:r>
            <a:endParaRPr lang="ru-RU" sz="28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44824"/>
            <a:ext cx="3240360" cy="3240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1484784"/>
            <a:ext cx="648072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Ноутбук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15,6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” Acer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25110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-53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ПО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экранного доступа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“JAWS for Windows 16.0 Pro”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ПО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экранный увеличитель “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MAGic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13.0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” с речевой поддержкой;</a:t>
            </a: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ПО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Abyy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FineReader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12 Professional Edition;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Портативный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тактильный дисплей Брайля “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Принтер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для печати рельефно-точечным шрифтом Брайля “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Index Everest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 V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4” (в комплекте с ПО транслятор текст в Брайль «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Duxbury Braille Translator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DBT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)”);</a:t>
            </a:r>
          </a:p>
          <a:p>
            <a:pPr lvl="0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Портативное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для чтения/увеличения “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Pearl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”, подключаемое к ПК.</a:t>
            </a:r>
          </a:p>
        </p:txBody>
      </p:sp>
    </p:spTree>
    <p:extLst>
      <p:ext uri="{BB962C8B-B14F-4D97-AF65-F5344CB8AC3E}">
        <p14:creationId xmlns:p14="http://schemas.microsoft.com/office/powerpoint/2010/main" val="535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11096" r="5414" b="5501"/>
          <a:stretch/>
        </p:blipFill>
        <p:spPr bwMode="auto">
          <a:xfrm>
            <a:off x="-45827" y="812899"/>
            <a:ext cx="9189827" cy="4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013"/>
            <a:ext cx="8820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 университета адаптирован для слабовидящих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05013"/>
            <a:ext cx="8820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Главная"/>
              </a:rPr>
              <a:t>Главная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Об университете"/>
              </a:rPr>
              <a:t>Об университете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&gt;Доступная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11647" r="15633" b="6160"/>
          <a:stretch/>
        </p:blipFill>
        <p:spPr bwMode="auto">
          <a:xfrm>
            <a:off x="328816" y="702450"/>
            <a:ext cx="8424936" cy="562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1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45945"/>
            <a:ext cx="10073189" cy="7203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-27384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Научная библиотека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992917"/>
            <a:ext cx="56521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обеспечено наличие электронных луп, видеоувеличителей, программы синтезатора речи в читальном зале учебного корпуса №1;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обеспечено наличие в электронно-библиотечной системе «Университетская библиотека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аудиоизданий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гуманитарным направлениям;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обеспечено наличие клавиатур Брайля в читальных залах учебных корпусов  №1, №2, №3, №4, №5.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512"/>
            <a:ext cx="3207570" cy="41120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557391"/>
            <a:ext cx="48245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С нарушением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зрения:</a:t>
            </a:r>
            <a:endParaRPr lang="ru-RU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1832" y="-345945"/>
            <a:ext cx="10073189" cy="7203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>
          <a:xfrm>
            <a:off x="19080" y="1604704"/>
            <a:ext cx="3565551" cy="3168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01752" y="1142166"/>
            <a:ext cx="56422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 доступ в читальный зал учебного корпуса №1;</a:t>
            </a:r>
          </a:p>
          <a:p>
            <a:pPr lvl="0" algn="just"/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 доступ к электронно-библиотечным системам, электронной библиотеке, базе  периодических изданий в составе электронной информационно-образовательной среды университета.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42" y="241484"/>
            <a:ext cx="9075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нарушением опорно-двигательного аппарата:</a:t>
            </a:r>
          </a:p>
        </p:txBody>
      </p:sp>
    </p:spTree>
    <p:extLst>
      <p:ext uri="{BB962C8B-B14F-4D97-AF65-F5344CB8AC3E}">
        <p14:creationId xmlns:p14="http://schemas.microsoft.com/office/powerpoint/2010/main" val="2970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454</Words>
  <Application>Microsoft Office PowerPoint</Application>
  <PresentationFormat>Экран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Материально-техническое обеспечение образовательного процесса для обучения инвалидов и лиц с ограниченными возможностями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Зыкова Екатерина Леонидовна</dc:creator>
  <cp:lastModifiedBy>Зыкова Екатерина Леонидовна</cp:lastModifiedBy>
  <cp:revision>135</cp:revision>
  <dcterms:created xsi:type="dcterms:W3CDTF">2016-10-31T07:38:48Z</dcterms:created>
  <dcterms:modified xsi:type="dcterms:W3CDTF">2016-12-23T10:00:11Z</dcterms:modified>
</cp:coreProperties>
</file>